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8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3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4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4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9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9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8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6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4131-9675-E04E-B00A-E7DBA9880267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71E87-90D8-2E4B-BD64-5E7D2460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1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30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Blood Vessels and The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4232"/>
            <a:ext cx="8229600" cy="57919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all the following you will identify if the vessel carries “oxygenated” or “deoxygenated” blood.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Aorta</a:t>
            </a:r>
          </a:p>
          <a:p>
            <a:r>
              <a:rPr lang="en-US" dirty="0" smtClean="0"/>
              <a:t>Vein</a:t>
            </a:r>
          </a:p>
          <a:p>
            <a:r>
              <a:rPr lang="en-US" dirty="0" smtClean="0"/>
              <a:t>Vena Cava</a:t>
            </a:r>
          </a:p>
          <a:p>
            <a:r>
              <a:rPr lang="en-US" dirty="0" smtClean="0"/>
              <a:t>Artery</a:t>
            </a:r>
          </a:p>
          <a:p>
            <a:r>
              <a:rPr lang="en-US" dirty="0" smtClean="0"/>
              <a:t>Pulmonary Artery</a:t>
            </a:r>
          </a:p>
          <a:p>
            <a:r>
              <a:rPr lang="en-US" dirty="0" smtClean="0"/>
              <a:t>Pulmonary Vein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6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7924"/>
            <a:ext cx="8229600" cy="5658240"/>
          </a:xfrm>
        </p:spPr>
        <p:txBody>
          <a:bodyPr/>
          <a:lstStyle/>
          <a:p>
            <a:r>
              <a:rPr lang="en-US" dirty="0" smtClean="0"/>
              <a:t>Calculate the cardiac output of a male with a stroke volume of 65 mL and a heart rate of 70 beats/minute.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5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173"/>
            <a:ext cx="8229600" cy="5440990"/>
          </a:xfrm>
        </p:spPr>
        <p:txBody>
          <a:bodyPr/>
          <a:lstStyle/>
          <a:p>
            <a:r>
              <a:rPr lang="en-US" dirty="0" smtClean="0"/>
              <a:t>When getting a vaccine, the shot is inserted directly into a vein in your arm.  Trace the flow of the vaccine through the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6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040"/>
            <a:ext cx="8229600" cy="5491124"/>
          </a:xfrm>
        </p:spPr>
        <p:txBody>
          <a:bodyPr/>
          <a:lstStyle/>
          <a:p>
            <a:r>
              <a:rPr lang="en-US" dirty="0" smtClean="0"/>
              <a:t>List 3 facts about arteries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List 3 facts about veins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8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5308"/>
            <a:ext cx="8229600" cy="5390855"/>
          </a:xfrm>
        </p:spPr>
        <p:txBody>
          <a:bodyPr/>
          <a:lstStyle/>
          <a:p>
            <a:r>
              <a:rPr lang="en-US" dirty="0" smtClean="0"/>
              <a:t>Starting in the Aorta, list the order of the blood flow through the heart using the following:</a:t>
            </a:r>
          </a:p>
          <a:p>
            <a:pPr lvl="1"/>
            <a:r>
              <a:rPr lang="en-US" dirty="0" smtClean="0"/>
              <a:t>Pulmonary artery</a:t>
            </a:r>
          </a:p>
          <a:p>
            <a:pPr lvl="1"/>
            <a:r>
              <a:rPr lang="en-US" dirty="0" smtClean="0"/>
              <a:t>Lungs</a:t>
            </a:r>
          </a:p>
          <a:p>
            <a:pPr lvl="1"/>
            <a:r>
              <a:rPr lang="en-US" dirty="0" smtClean="0"/>
              <a:t>Left Ventricle</a:t>
            </a:r>
          </a:p>
          <a:p>
            <a:pPr lvl="1"/>
            <a:r>
              <a:rPr lang="en-US" dirty="0" smtClean="0"/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266247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Science 30 Review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Foothills School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30 Review</dc:title>
  <dc:creator>Learning Technologies</dc:creator>
  <cp:lastModifiedBy>Melissa Cayford</cp:lastModifiedBy>
  <cp:revision>2</cp:revision>
  <dcterms:created xsi:type="dcterms:W3CDTF">2015-09-15T01:54:30Z</dcterms:created>
  <dcterms:modified xsi:type="dcterms:W3CDTF">2015-09-15T17:01:20Z</dcterms:modified>
</cp:coreProperties>
</file>